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25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77.png" ContentType="image/png"/>
  <Override PartName="/ppt/media/image65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14.png" ContentType="image/png"/>
  <Override PartName="/ppt/media/image2.png" ContentType="image/png"/>
  <Override PartName="/ppt/media/image32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13.png" ContentType="image/png"/>
  <Override PartName="/ppt/media/image1.png" ContentType="image/png"/>
  <Override PartName="/ppt/media/image67.png" ContentType="image/png"/>
  <Override PartName="/ppt/media/image66.png" ContentType="image/png"/>
  <Override PartName="/ppt/media/image26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28.xml.rels" ContentType="application/vnd.openxmlformats-package.relationships+xml"/>
  <Override PartName="/ppt/slides/_rels/slide92.xml.rels" ContentType="application/vnd.openxmlformats-package.relationships+xml"/>
  <Override PartName="/ppt/slides/_rels/slide9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8.xml.rels" ContentType="application/vnd.openxmlformats-package.relationships+xml"/>
  <Override PartName="/ppt/slides/_rels/slide95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36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96.xml.rels" ContentType="application/vnd.openxmlformats-package.relationships+xml"/>
  <Override PartName="/ppt/slides/_rels/slide94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94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61.xml" ContentType="application/vnd.openxmlformats-officedocument.presentationml.slide+xml"/>
  <Override PartName="/ppt/slides/slide96.xml" ContentType="application/vnd.openxmlformats-officedocument.presentationml.slide+xml"/>
  <Override PartName="/ppt/slides/slide60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EF00C3-8D94-4424-B228-393399F3AE2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D4E1BA-435F-4768-8EB4-F5B0EFC397D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330226-AB57-483B-B107-C8232CF0D37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A900D6-F707-4005-B5C8-40A73B48969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4DCCA2A-138E-4177-BF26-A30E1F8F83E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E48D73-920E-45E7-8238-7579C568813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23A3E3-9964-4BA8-8A78-0C1A852AEBB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B53F40-C75F-4089-BB4F-330B07F7D07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52755E-2360-4E0B-A8EF-30BF4DA0364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19A15A-CC15-4032-BB62-28D324BC194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F07E20-7743-4418-AE9C-351C1170EDD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FFED64-C0C5-47BA-8441-E5F5189F6B6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56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A6A877C-1A5F-452B-ACFF-5D1E9B478CB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image" Target="../media/image76.png"/><Relationship Id="rId3" Type="http://schemas.openxmlformats.org/officeDocument/2006/relationships/image" Target="../media/image77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880" cy="2818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320" cy="20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4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82" name="TextBox 10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Box 11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5" name="TextBox 1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6" name="Прямоугольник со скругленными углами 6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4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roup 2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91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2" name="Прямоугольник со скругленными углами 6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93" name="TextBox 1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6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Рисунок 4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97" name="TextBox 1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00" name="Прямоугольник 5"/>
          <p:cNvSpPr/>
          <p:nvPr/>
        </p:nvSpPr>
        <p:spPr>
          <a:xfrm>
            <a:off x="1640880" y="458892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01" name="Изображение 40"/>
          <p:cNvSpPr/>
          <p:nvPr/>
        </p:nvSpPr>
        <p:spPr>
          <a:xfrm>
            <a:off x="867240" y="3587040"/>
            <a:ext cx="247680" cy="2476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160" cy="1124280"/>
          </a:xfrm>
          <a:prstGeom prst="rect">
            <a:avLst/>
          </a:prstGeom>
          <a:ln w="0">
            <a:noFill/>
          </a:ln>
        </p:spPr>
      </p:pic>
      <p:sp>
        <p:nvSpPr>
          <p:cNvPr id="403" name=""/>
          <p:cNvSpPr/>
          <p:nvPr/>
        </p:nvSpPr>
        <p:spPr>
          <a:xfrm>
            <a:off x="466200" y="1728360"/>
            <a:ext cx="473040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2024-08-28T10:21:32Z</dcterms:modified>
  <cp:revision>108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